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70" r:id="rId3"/>
    <p:sldId id="257" r:id="rId4"/>
    <p:sldId id="276" r:id="rId5"/>
    <p:sldId id="64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CB07D-A812-44E7-BFB7-766CA71E4FF4}" type="datetimeFigureOut">
              <a:rPr lang="en-AU" smtClean="0"/>
              <a:t>27/10/2022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A9C10-D3B1-43BD-8F4F-84388EC22A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5557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NZ" dirty="0"/>
              <a:t>10:47-10:50</a:t>
            </a:r>
          </a:p>
          <a:p>
            <a:r>
              <a:rPr lang="en-NZ" dirty="0"/>
              <a:t>Not our fault, but our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268570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NZ" dirty="0"/>
              <a:t>10:17-10:20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NZ" dirty="0"/>
              <a:t>Noticing when you are suffering.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NZ" dirty="0"/>
              <a:t>Wishing to alleviate suffering.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NZ" dirty="0"/>
              <a:t>Showing kindness to self, to alleviate suffering.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NZ" dirty="0"/>
              <a:t>Suffering is inevitable in human existence.</a:t>
            </a: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NZ" dirty="0"/>
              <a:t>In Mindful Self Compassion we use a mindful state of mind to turn towards suffering with kindness, instead of resisting and causing more suffering.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NZ" dirty="0"/>
              <a:t>Three components (Kristin Neff)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NZ" dirty="0"/>
              <a:t>10:25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12:00-12:05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CA770-7B49-4E82-AACA-B38733302A1F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3217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12:10-12:20</a:t>
            </a:r>
          </a:p>
        </p:txBody>
      </p:sp>
    </p:spTree>
    <p:extLst>
      <p:ext uri="{BB962C8B-B14F-4D97-AF65-F5344CB8AC3E}">
        <p14:creationId xmlns:p14="http://schemas.microsoft.com/office/powerpoint/2010/main" val="354007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762D-88B0-E6BF-5A14-0B77EEEF4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FD51C8-34DA-814C-B3FE-6AD282C34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E9782-0B11-96BA-707D-956BCD31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6B49-6F0B-4A4E-BFE0-3C774EAC70E3}" type="datetimeFigureOut">
              <a:rPr lang="en-AU" smtClean="0"/>
              <a:t>27/10/2022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324EB-BC29-BE95-AD49-3D7D55C92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5DD8E-F661-2E79-2A1F-E08760C22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516A-5EC0-4A87-BFF5-208DA169E4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362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B7552-0A12-1E58-2D51-71B1690A9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9D96E2-0ECA-F705-EF4B-6E678AFBC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FB929-EBCA-4F3D-7964-934C6197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6B49-6F0B-4A4E-BFE0-3C774EAC70E3}" type="datetimeFigureOut">
              <a:rPr lang="en-AU" smtClean="0"/>
              <a:t>27/10/2022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CBFF2-B5BB-D332-4654-DB3D16AC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89151-0BEE-6ADF-B22F-A5D45B95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516A-5EC0-4A87-BFF5-208DA169E4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469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40299A-FE5D-EF8A-6E18-97A38C9F3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3E8846-FD10-BFDE-F8BB-F1E897B0A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0694E-4211-B3C4-7624-B6A528358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6B49-6F0B-4A4E-BFE0-3C774EAC70E3}" type="datetimeFigureOut">
              <a:rPr lang="en-AU" smtClean="0"/>
              <a:t>27/10/2022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CFAA2-E680-90A1-1464-521A914F2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D395A-D735-E0AB-740E-81A40804E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516A-5EC0-4A87-BFF5-208DA169E4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7723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6288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74B9-E65A-B3FE-52FA-8DB2BC00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6706E-DDA3-21FB-1E9C-1012D1ED9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14540-C2E1-7FEC-7BCB-20B3A2CD7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6B49-6F0B-4A4E-BFE0-3C774EAC70E3}" type="datetimeFigureOut">
              <a:rPr lang="en-AU" smtClean="0"/>
              <a:t>27/10/2022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0AB6E-F20C-B38B-1568-E682F2B48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C1104-493B-4AC7-E1D2-B5D7CDFB6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516A-5EC0-4A87-BFF5-208DA169E4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080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D4A59-2918-26F9-8B77-3D53EA8C6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7089F-B80A-8A60-FA5A-8D69CB9ED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9BE4F-255D-7184-7836-F8C375DC5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6B49-6F0B-4A4E-BFE0-3C774EAC70E3}" type="datetimeFigureOut">
              <a:rPr lang="en-AU" smtClean="0"/>
              <a:t>27/10/2022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46A8A-B935-9766-D8B5-46C6F1B16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BAAF5-146C-01C9-2710-72C1DA28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516A-5EC0-4A87-BFF5-208DA169E4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32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31CE8-A506-09F7-D679-6153D456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899D0-B24E-551E-D098-EE809164B7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3D002-6C54-D830-5710-F158A735A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F977C-9DD3-A8BD-6463-CEF123082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6B49-6F0B-4A4E-BFE0-3C774EAC70E3}" type="datetimeFigureOut">
              <a:rPr lang="en-AU" smtClean="0"/>
              <a:t>27/10/2022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F0935-E32C-CE10-E2F7-AF312E6DF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30143-45B5-7D02-610C-6D09D75F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516A-5EC0-4A87-BFF5-208DA169E4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80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F8580-7B13-B232-DA48-F6E605633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52F3A-B284-774A-BE3E-766FDCCAB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053DB-1549-7896-6729-C38B11254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1F9B56-B1CE-0050-F4F7-CBB0A0B5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26517C-0F91-D021-B8BC-84CF4AF64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A32E9-F466-8F12-1430-C10A2C23A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6B49-6F0B-4A4E-BFE0-3C774EAC70E3}" type="datetimeFigureOut">
              <a:rPr lang="en-AU" smtClean="0"/>
              <a:t>27/10/2022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7BB458-4549-37A3-3570-61F135AB1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56C730-2A20-B91B-43D1-83E64A5EB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516A-5EC0-4A87-BFF5-208DA169E4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977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EAF96-D6EE-A2DF-BC36-76BF4F24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99355A-6024-A4C8-8F10-4349A25EC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6B49-6F0B-4A4E-BFE0-3C774EAC70E3}" type="datetimeFigureOut">
              <a:rPr lang="en-AU" smtClean="0"/>
              <a:t>27/10/2022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9EA97A-10A8-66E0-74D1-8CFE49BD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3F063A-A0F2-1D5B-5936-C97D0464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516A-5EC0-4A87-BFF5-208DA169E4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96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7CC794-53A4-91B1-D230-9CC8C7BB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6B49-6F0B-4A4E-BFE0-3C774EAC70E3}" type="datetimeFigureOut">
              <a:rPr lang="en-AU" smtClean="0"/>
              <a:t>27/10/2022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2BC33-250A-0AD1-A0AF-F4CA11F8D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327BE0-EF5C-3AB2-9E1E-CAA8658DF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516A-5EC0-4A87-BFF5-208DA169E4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789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24DA5-774D-E51B-493C-511EAABC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49269-7D11-601D-E763-D6F5A128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8B641-E590-A8CC-EBE9-3A3108BCF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3743F-4D9A-5083-BB92-D4B5669C5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6B49-6F0B-4A4E-BFE0-3C774EAC70E3}" type="datetimeFigureOut">
              <a:rPr lang="en-AU" smtClean="0"/>
              <a:t>27/10/2022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B7C00-E7CD-D911-0A79-0337EABCC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06086-BA63-A808-70F8-5086291A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516A-5EC0-4A87-BFF5-208DA169E4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674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48758-5BDA-27F6-454F-EDF46A3DB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CA91EB-70FD-D2C8-626E-E12EACC03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DC8F62-0361-77E3-3C54-5779A1655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8FFA4-099B-586B-B464-105116ED4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6B49-6F0B-4A4E-BFE0-3C774EAC70E3}" type="datetimeFigureOut">
              <a:rPr lang="en-AU" smtClean="0"/>
              <a:t>27/10/2022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5EA27-DB8E-8355-B4F0-7674C4C3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DB324-72E9-3334-D529-6CE4CF038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516A-5EC0-4A87-BFF5-208DA169E4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790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A6DC31-D120-5968-B0A5-1827DB9F2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57438-2DDB-3324-1172-5CC3D9B72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1814C-E662-2CDD-1933-C74E2CAB9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F6B49-6F0B-4A4E-BFE0-3C774EAC70E3}" type="datetimeFigureOut">
              <a:rPr lang="en-AU" smtClean="0"/>
              <a:t>27/10/2022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C1B0F-1D56-6C8F-B629-7EB21B90C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CC40D-919F-FD67-E3F6-817C221EE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D516A-5EC0-4A87-BFF5-208DA169E4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738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ubble chart&#10;&#10;Description automatically generated">
            <a:extLst>
              <a:ext uri="{FF2B5EF4-FFF2-40B4-BE49-F238E27FC236}">
                <a16:creationId xmlns:a16="http://schemas.microsoft.com/office/drawing/2014/main" id="{21807BCB-5D63-6AE3-C335-AF338402E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57200"/>
            <a:ext cx="5943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85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06CA917-3986-4D49-8A5C-B80B1218E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018188"/>
              </p:ext>
            </p:extLst>
          </p:nvPr>
        </p:nvGraphicFramePr>
        <p:xfrm>
          <a:off x="1765669" y="564790"/>
          <a:ext cx="8127999" cy="5341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27930852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941587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1916672"/>
                    </a:ext>
                  </a:extLst>
                </a:gridCol>
              </a:tblGrid>
              <a:tr h="1251799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Stress Response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Stress Response turned inwards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Self-Compassion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268827048"/>
                  </a:ext>
                </a:extLst>
              </a:tr>
              <a:tr h="1030425">
                <a:tc>
                  <a:txBody>
                    <a:bodyPr/>
                    <a:lstStyle/>
                    <a:p>
                      <a:r>
                        <a:rPr lang="en-NZ" sz="2400" dirty="0"/>
                        <a:t>Fight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NZ" sz="2400" dirty="0"/>
                        <a:t>Self-criticism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NZ" sz="2400" dirty="0"/>
                        <a:t>Yin Compassion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006358596"/>
                  </a:ext>
                </a:extLst>
              </a:tr>
              <a:tr h="1039494">
                <a:tc>
                  <a:txBody>
                    <a:bodyPr/>
                    <a:lstStyle/>
                    <a:p>
                      <a:r>
                        <a:rPr lang="en-NZ" sz="2400" dirty="0"/>
                        <a:t>Flight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NZ" sz="2400" dirty="0"/>
                        <a:t>Isolation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NZ" sz="2400" dirty="0"/>
                        <a:t>Common Humanity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744652270"/>
                  </a:ext>
                </a:extLst>
              </a:tr>
              <a:tr h="1009858">
                <a:tc>
                  <a:txBody>
                    <a:bodyPr/>
                    <a:lstStyle/>
                    <a:p>
                      <a:r>
                        <a:rPr lang="en-NZ" sz="2400" dirty="0"/>
                        <a:t>Freeze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NZ" sz="2400" dirty="0"/>
                        <a:t>Rumination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NZ" sz="2400" dirty="0"/>
                        <a:t>Mindfulness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423057869"/>
                  </a:ext>
                </a:extLst>
              </a:tr>
              <a:tr h="1009858">
                <a:tc>
                  <a:txBody>
                    <a:bodyPr/>
                    <a:lstStyle/>
                    <a:p>
                      <a:r>
                        <a:rPr lang="en-NZ" sz="2400" dirty="0"/>
                        <a:t>Fawn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NZ" sz="2400" dirty="0"/>
                        <a:t>People pleasing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NZ" sz="2400" dirty="0"/>
                        <a:t>Yang Compassion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83522424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4289040-3502-4F13-9ED3-DF3C345A51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156" y="4959039"/>
            <a:ext cx="1202513" cy="15871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072CB59-6D72-4AB8-B529-5A7E501A45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5807" y="4126393"/>
            <a:ext cx="2000593" cy="251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17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240D57-3544-44EE-97A7-79DCD8795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988991"/>
            <a:ext cx="10905066" cy="48800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7D08AF2-B57A-0388-F6F5-B52D7CA8BD3C}"/>
              </a:ext>
            </a:extLst>
          </p:cNvPr>
          <p:cNvSpPr txBox="1"/>
          <p:nvPr/>
        </p:nvSpPr>
        <p:spPr>
          <a:xfrm>
            <a:off x="643467" y="6027938"/>
            <a:ext cx="3697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Kristin Neff 2003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F23563-1363-47F3-81E1-D99FC46473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0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02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BB9C805-285F-4DC9-AC80-92BCCD75F8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5" b="16380"/>
          <a:stretch/>
        </p:blipFill>
        <p:spPr>
          <a:xfrm>
            <a:off x="21" y="10"/>
            <a:ext cx="12191980" cy="685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565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98</Words>
  <Application>Microsoft Office PowerPoint</Application>
  <PresentationFormat>Widescreen</PresentationFormat>
  <Paragraphs>29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 Elwood</dc:creator>
  <cp:lastModifiedBy>Elly Williams</cp:lastModifiedBy>
  <cp:revision>2</cp:revision>
  <dcterms:created xsi:type="dcterms:W3CDTF">2022-05-17T01:37:49Z</dcterms:created>
  <dcterms:modified xsi:type="dcterms:W3CDTF">2022-10-26T23:39:38Z</dcterms:modified>
</cp:coreProperties>
</file>